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64FA-DEEF-08F8-ED2E-5E2AC7D23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AC3882-4D63-E439-42EA-0979649A3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3A3F1-6F62-BDAD-57B5-E184F1EA1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C8EB-53CB-4458-8DAA-46275D24FE3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29792-38E4-C87F-B5A5-5E788CAA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ACB77-3D38-F752-A435-FF37DA65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C183-C7B1-41D5-A853-E0C50EF4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9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C39AE-98B3-44F1-C6E7-9E3F6E3B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E39D0-CF4F-D54C-859D-AF6A57B9D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F3E4A-C517-E147-775E-79A15D462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C8EB-53CB-4458-8DAA-46275D24FE3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C0B11-62CB-D4D4-89BF-92D506DFD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AEAFF-C2B5-99C5-A6A9-D2E502C35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C183-C7B1-41D5-A853-E0C50EF4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9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54ECFD-186E-A8B1-5D3B-768E06ED58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4F5E80-7D22-8E09-7AA4-AF73489CF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7F397-E9DE-C137-F591-82FEDFA91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C8EB-53CB-4458-8DAA-46275D24FE3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F2131-FA8B-C784-6F9E-462184D96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116E2-F470-A858-89C9-86C788C3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C183-C7B1-41D5-A853-E0C50EF4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3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AF225-1B00-EB54-2478-E90F4F2F6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CA119-0B2B-185B-DCF3-6ED1CF6C2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E44B8-6BE2-A29A-71F7-49AB7EE89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C8EB-53CB-4458-8DAA-46275D24FE3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65069-6814-749E-648C-69236C697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E7F07-499F-C580-DD5A-836125DD1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C183-C7B1-41D5-A853-E0C50EF4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9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B7FD-530F-B1BE-042C-747185FE0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B7324-0FEE-601D-46AE-EA5AF481C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90FEE-FA28-BFE2-6A2C-70289EE30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C8EB-53CB-4458-8DAA-46275D24FE3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2E3D4-0748-DDDB-25E9-139EC0477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25F62-FC51-10C9-99EC-C5454169F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C183-C7B1-41D5-A853-E0C50EF4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0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9C27C-B69E-22E4-A40A-C73C13B18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4D947-F11D-3309-DEC0-1863F6BC1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87DF0-BE6C-A0EA-747D-CCACD453C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E730E-4661-65B8-095F-80415A5C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C8EB-53CB-4458-8DAA-46275D24FE3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C1736-D1FB-0D6D-E648-D26B3FDD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198C0-7E8D-8F28-FD85-556A610A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C183-C7B1-41D5-A853-E0C50EF4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5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E893-F70F-5756-C45A-86C8025CE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AE2AA-B60C-3034-7441-C6677D1BA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11BBDA-CF19-202A-F4D5-C8C02F99A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D66D86-FEC6-0316-C2C7-A1F0BBF37B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EA4BB9-5087-4D59-A037-0FBBFF27B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21BF68-A2C7-D9B7-0DF3-E38F2C6A1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C8EB-53CB-4458-8DAA-46275D24FE3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29DD4A-12C0-53D3-6283-ECAE597B1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2F14FF-D2DF-2851-BCED-CC712B722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C183-C7B1-41D5-A853-E0C50EF4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81A3-D050-F0E5-4AEB-FDC84172B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AC75AC-1654-12E3-4A79-9D69D179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C8EB-53CB-4458-8DAA-46275D24FE3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254C4-808D-AD21-6DC0-7088238EC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6DA94-89A5-6337-177F-C9B2FDEAC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C183-C7B1-41D5-A853-E0C50EF4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5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82F024-BA45-6A90-9985-B2021741F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C8EB-53CB-4458-8DAA-46275D24FE3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014930-5D9E-807E-B83F-FB520E6A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F44DCA-E021-1122-47BC-A59B44A25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C183-C7B1-41D5-A853-E0C50EF4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6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FAD0-FCEB-82C0-9792-3E97912FB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F59C3-E68E-FA66-90F9-0D7043A05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FC993-EC34-029E-C680-555AC0E4A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59B3C-AC37-B1A6-6A44-DE6A2B02F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C8EB-53CB-4458-8DAA-46275D24FE3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1DEC9-E214-690B-F615-BCE08E984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DFD63-2CD3-3870-778A-9461018A1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C183-C7B1-41D5-A853-E0C50EF4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3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1867-6BAB-356F-9735-2F8427B25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75BEF4-8D80-93F1-B494-BF4676D559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F4A4DD-1F87-6146-2ABE-8D06B0B33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6986C-A56E-C9D5-1A7B-214ABC228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C8EB-53CB-4458-8DAA-46275D24FE3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7D4D1-8D59-D4F8-ED68-72104FFD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8BC6F-108E-ABD9-3133-69F81DD0E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C183-C7B1-41D5-A853-E0C50EF4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5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9756D9-61B4-C686-BC17-3FBB7F5FB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473D1-FAA9-6ABD-D359-6A0444FBB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6EFEC-8E7D-7A1C-89A9-B669DA93F3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2C8EB-53CB-4458-8DAA-46275D24FE3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803CF-9528-78F1-8CDA-7BFF74297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5BD8B-E65A-A3A3-5EEE-B0C81AF0B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BC183-C7B1-41D5-A853-E0C50EF4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0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0957743F-DC62-2D68-D545-277AE5225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8" y="3819525"/>
            <a:ext cx="5522913" cy="1211263"/>
          </a:xfrm>
          <a:prstGeom prst="rect">
            <a:avLst/>
          </a:prstGeom>
        </p:spPr>
      </p:pic>
      <p:pic>
        <p:nvPicPr>
          <p:cNvPr id="5" name="Picture 4" descr="Text">
            <a:extLst>
              <a:ext uri="{FF2B5EF4-FFF2-40B4-BE49-F238E27FC236}">
                <a16:creationId xmlns:a16="http://schemas.microsoft.com/office/drawing/2014/main" id="{91280DF2-285E-4F8B-E455-C33174694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788" y="3819525"/>
            <a:ext cx="5946775" cy="12112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B1BD5E-C0EF-0A97-E870-ED401FEB7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US" sz="6600"/>
              <a:t>Self Storage Quiz!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0734A3-CC25-DAA0-1F9C-70654BAC2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1" y="1809541"/>
            <a:ext cx="10909643" cy="687406"/>
          </a:xfrm>
        </p:spPr>
        <p:txBody>
          <a:bodyPr anchor="ctr">
            <a:normAutofit/>
          </a:bodyPr>
          <a:lstStyle/>
          <a:p>
            <a:r>
              <a:rPr lang="en-US" dirty="0"/>
              <a:t>Scott I. Zucker, Esq. </a:t>
            </a:r>
          </a:p>
        </p:txBody>
      </p:sp>
    </p:spTree>
    <p:extLst>
      <p:ext uri="{BB962C8B-B14F-4D97-AF65-F5344CB8AC3E}">
        <p14:creationId xmlns:p14="http://schemas.microsoft.com/office/powerpoint/2010/main" val="1658405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Self Storage Quiz!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I. Zucker</dc:creator>
  <cp:lastModifiedBy>Scott I. Zucker</cp:lastModifiedBy>
  <cp:revision>3</cp:revision>
  <dcterms:created xsi:type="dcterms:W3CDTF">2023-04-10T18:36:55Z</dcterms:created>
  <dcterms:modified xsi:type="dcterms:W3CDTF">2023-04-17T19:05:58Z</dcterms:modified>
</cp:coreProperties>
</file>